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58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F719"/>
    <a:srgbClr val="6BE0FF"/>
    <a:srgbClr val="7547FF"/>
    <a:srgbClr val="C6864F"/>
    <a:srgbClr val="FFA11A"/>
    <a:srgbClr val="FF471C"/>
    <a:srgbClr val="42FF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94" autoAdjust="0"/>
    <p:restoredTop sz="99835" autoAdjust="0"/>
  </p:normalViewPr>
  <p:slideViewPr>
    <p:cSldViewPr snapToGrid="0" snapToObjects="1">
      <p:cViewPr>
        <p:scale>
          <a:sx n="125" d="100"/>
          <a:sy n="125" d="100"/>
        </p:scale>
        <p:origin x="-116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11.jpeg>
</file>

<file path=ppt/media/image12.jpg>
</file>

<file path=ppt/media/image13.jpeg>
</file>

<file path=ppt/media/image14.jpg>
</file>

<file path=ppt/media/image15.jpeg>
</file>

<file path=ppt/media/image16.jpg>
</file>

<file path=ppt/media/image17.jpeg>
</file>

<file path=ppt/media/image18.jpg>
</file>

<file path=ppt/media/image19.jpg>
</file>

<file path=ppt/media/image2.jpg>
</file>

<file path=ppt/media/image20.jpeg>
</file>

<file path=ppt/media/image21.jpg>
</file>

<file path=ppt/media/image22.jpg>
</file>

<file path=ppt/media/image23.jpeg>
</file>

<file path=ppt/media/image24.jpg>
</file>

<file path=ppt/media/image25.jpg>
</file>

<file path=ppt/media/image3.pn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540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56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35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30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97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29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2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4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21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124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137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7/28/15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9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4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6" Type="http://schemas.openxmlformats.org/officeDocument/2006/relationships/image" Target="../media/image2.jpg"/><Relationship Id="rId7" Type="http://schemas.openxmlformats.org/officeDocument/2006/relationships/image" Target="../media/image3.png"/><Relationship Id="rId1" Type="http://schemas.openxmlformats.org/officeDocument/2006/relationships/tags" Target="../tags/tag1.xml"/><Relationship Id="rId2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4" Type="http://schemas.openxmlformats.org/officeDocument/2006/relationships/image" Target="../media/image21.jpg"/><Relationship Id="rId5" Type="http://schemas.openxmlformats.org/officeDocument/2006/relationships/image" Target="../media/image22.jp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4" Type="http://schemas.openxmlformats.org/officeDocument/2006/relationships/image" Target="../media/image24.jpg"/><Relationship Id="rId5" Type="http://schemas.openxmlformats.org/officeDocument/2006/relationships/image" Target="../media/image25.jpg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10.jp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jp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jp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18.jpg"/><Relationship Id="rId5" Type="http://schemas.openxmlformats.org/officeDocument/2006/relationships/image" Target="../media/image19.jp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水晶花源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5559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sz="7200" b="1" i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Weibei SC Bold"/>
                <a:cs typeface="Weibei SC Bold"/>
              </a:rPr>
              <a:t>My</a:t>
            </a:r>
            <a:r>
              <a:rPr kumimoji="1" lang="zh-CN" altLang="en-US" sz="7200" b="1" i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Weibei SC Bold"/>
                <a:cs typeface="Weibei SC Bold"/>
              </a:rPr>
              <a:t> </a:t>
            </a:r>
            <a:r>
              <a:rPr kumimoji="1" lang="en-US" altLang="zh-CN" sz="7200" b="1" i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Weibei SC Bold"/>
                <a:cs typeface="Weibei SC Bold"/>
              </a:rPr>
              <a:t>Baby</a:t>
            </a:r>
            <a:endParaRPr kumimoji="1" lang="zh-CN" altLang="en-US" sz="7200" b="1" i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Weibei SC Bold"/>
              <a:cs typeface="Weibei SC Bold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32500" lnSpcReduction="20000"/>
            <a:scene3d>
              <a:camera prst="orthographicFront">
                <a:rot lat="0" lon="1800000" rev="0"/>
              </a:camera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kumimoji="1" lang="zh-CN" altLang="en-US" sz="16000" i="1" dirty="0" smtClean="0">
                <a:ln w="50800"/>
                <a:solidFill>
                  <a:schemeClr val="bg1">
                    <a:shade val="50000"/>
                  </a:schemeClr>
                </a:solidFill>
                <a:effectLst>
                  <a:glow rad="63500">
                    <a:schemeClr val="accent1">
                      <a:satMod val="175000"/>
                      <a:alpha val="34000"/>
                    </a:schemeClr>
                  </a:glow>
                  <a:outerShdw blurRad="50800" dist="38100" dir="2700000" sx="96000" sy="96000" algn="tl" rotWithShape="0">
                    <a:srgbClr val="000000">
                      <a:alpha val="43000"/>
                    </a:srgbClr>
                  </a:outerShdw>
                </a:effectLst>
                <a:latin typeface="Hannotate SC Bold"/>
                <a:cs typeface="Hannotate SC Bold"/>
              </a:rPr>
              <a:t>快</a:t>
            </a:r>
            <a:r>
              <a:rPr kumimoji="1" lang="zh-CN" altLang="en-US" sz="16000" b="1" dirty="0" smtClean="0">
                <a:ln w="50800"/>
                <a:solidFill>
                  <a:schemeClr val="bg1">
                    <a:shade val="50000"/>
                  </a:schemeClr>
                </a:solidFill>
                <a:effectLst>
                  <a:glow rad="63500">
                    <a:schemeClr val="accent1">
                      <a:satMod val="175000"/>
                      <a:alpha val="34000"/>
                    </a:schemeClr>
                  </a:glow>
                  <a:outerShdw blurRad="50800" dist="38100" dir="2700000" sx="96000" sy="96000" algn="tl" rotWithShape="0">
                    <a:srgbClr val="000000">
                      <a:alpha val="43000"/>
                    </a:srgbClr>
                  </a:outerShdw>
                </a:effectLst>
                <a:latin typeface="Hannotate SC Bold"/>
                <a:cs typeface="Hannotate SC Bold"/>
              </a:rPr>
              <a:t>乐的生活</a:t>
            </a:r>
            <a:endParaRPr kumimoji="1" lang="en-US" altLang="zh-CN" sz="16000" b="1" dirty="0" smtClean="0">
              <a:ln w="50800"/>
              <a:solidFill>
                <a:schemeClr val="bg1">
                  <a:shade val="50000"/>
                </a:schemeClr>
              </a:solidFill>
              <a:effectLst>
                <a:glow rad="63500">
                  <a:schemeClr val="accent1">
                    <a:satMod val="175000"/>
                    <a:alpha val="34000"/>
                  </a:schemeClr>
                </a:glow>
                <a:outerShdw blurRad="50800" dist="38100" dir="2700000" sx="96000" sy="96000" algn="tl" rotWithShape="0">
                  <a:srgbClr val="000000">
                    <a:alpha val="43000"/>
                  </a:srgbClr>
                </a:outerShdw>
              </a:effectLst>
              <a:latin typeface="Hannotate SC Bold"/>
              <a:cs typeface="Hannotate SC Bold"/>
            </a:endParaRPr>
          </a:p>
          <a:p>
            <a:endParaRPr kumimoji="1" lang="en-US" altLang="zh-CN" b="1" dirty="0" smtClean="0">
              <a:ln w="50800"/>
              <a:solidFill>
                <a:schemeClr val="bg1">
                  <a:shade val="50000"/>
                </a:schemeClr>
              </a:solidFill>
            </a:endParaRPr>
          </a:p>
          <a:p>
            <a:r>
              <a:rPr kumimoji="1" lang="zh-CN" altLang="en-US" sz="12300" b="1" dirty="0" smtClean="0">
                <a:ln w="50800"/>
                <a:solidFill>
                  <a:srgbClr val="000090"/>
                </a:solidFill>
                <a:latin typeface="华文琥珀"/>
                <a:ea typeface="华文琥珀"/>
                <a:cs typeface="华文琥珀"/>
              </a:rPr>
              <a:t>一路旅行，愉快的假期</a:t>
            </a:r>
            <a:endParaRPr kumimoji="1" lang="zh-CN" altLang="en-US" sz="12300" b="1" dirty="0">
              <a:ln w="50800"/>
              <a:solidFill>
                <a:srgbClr val="000090"/>
              </a:solidFill>
              <a:latin typeface="华文琥珀"/>
              <a:ea typeface="华文琥珀"/>
              <a:cs typeface="华文琥珀"/>
            </a:endParaRPr>
          </a:p>
        </p:txBody>
      </p:sp>
      <p:pic>
        <p:nvPicPr>
          <p:cNvPr id="7" name="童年 上最优美的轻音乐 快乐音乐坊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>
            <a:alphaModFix amt="0"/>
          </a:blip>
          <a:stretch>
            <a:fillRect/>
          </a:stretch>
        </p:blipFill>
        <p:spPr>
          <a:xfrm>
            <a:off x="6431280" y="38862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236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42"/>
    </mc:Choice>
    <mc:Fallback xmlns="">
      <p:transition xmlns:p14="http://schemas.microsoft.com/office/powerpoint/2010/main" spd="slow" advTm="17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6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6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  <p:extLst>
    <p:ext uri="{E180D4A7-C9FB-4DFB-919C-405C955672EB}">
      <p14:showEvtLst xmlns:p14="http://schemas.microsoft.com/office/powerpoint/2010/main">
        <p14:playEvt time="0" objId="7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淡雅ppt背景（扒土梦幻馆搜集） (191).jpg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rgbClr val="FF471C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快乐宝贝</a:t>
            </a:r>
            <a:endParaRPr kumimoji="1" lang="zh-CN" altLang="en-US" dirty="0">
              <a:solidFill>
                <a:srgbClr val="FF471C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6" name="内容占位符 5" descr="52b6214327a3bc01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558" r="-71558"/>
          <a:stretch>
            <a:fillRect/>
          </a:stretch>
        </p:blipFill>
        <p:spPr>
          <a:xfrm>
            <a:off x="-1224034" y="1600201"/>
            <a:ext cx="7838193" cy="4211320"/>
          </a:xfrm>
        </p:spPr>
      </p:pic>
      <p:pic>
        <p:nvPicPr>
          <p:cNvPr id="7" name="图片 6" descr="77f80d421164190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280" y="1600201"/>
            <a:ext cx="3225933" cy="42113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98252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9005">
        <p:dissolve/>
      </p:transition>
    </mc:Choice>
    <mc:Fallback xmlns="">
      <p:transition xmlns:p14="http://schemas.microsoft.com/office/powerpoint/2010/main" spd="slow" advTm="9005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775 -0.03263 L -0.08525 0.07917 C -0.07188 0.1044 -0.05226 0.11945 -0.0316 0.11945 C -0.00799 0.11945 0.01093 0.1044 0.0243 0.07917 L 0.0875 -0.03263 " pathEditMode="relative" rAng="0" ptsTypes="FffFF">
                                      <p:cBhvr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71" y="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淡雅ppt背景（扒土梦幻馆搜集） (166).jpg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12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内容占位符 5" descr="-19959fa8de019c0c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99" b="23899"/>
          <a:stretch>
            <a:fillRect/>
          </a:stretch>
        </p:blipFill>
        <p:spPr>
          <a:xfrm>
            <a:off x="311467" y="274638"/>
            <a:ext cx="4849813" cy="4525963"/>
          </a:xfrm>
        </p:spPr>
      </p:pic>
      <p:pic>
        <p:nvPicPr>
          <p:cNvPr id="5" name="图片 4" descr="-2194bbca43a2696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806" y="274638"/>
            <a:ext cx="3836194" cy="57604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5520" y="4947920"/>
            <a:ext cx="2905760" cy="1087120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宝贝！！</a:t>
            </a:r>
            <a:endParaRPr kumimoji="1"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99205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40"/>
    </mc:Choice>
    <mc:Fallback xmlns="">
      <p:transition xmlns:p14="http://schemas.microsoft.com/office/powerpoint/2010/main" spd="slow" advTm="12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8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accel="5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accel="5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6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53360" y="792479"/>
            <a:ext cx="3444240" cy="780953"/>
          </a:xfrm>
        </p:spPr>
        <p:txBody>
          <a:bodyPr>
            <a:normAutofit/>
          </a:bodyPr>
          <a:lstStyle/>
          <a:p>
            <a:r>
              <a:rPr kumimoji="1" lang="zh-CN" altLang="en-US" b="1" i="1" dirty="0" smtClean="0"/>
              <a:t>在 香 港 </a:t>
            </a:r>
            <a:r>
              <a:rPr kumimoji="1" lang="en-US" altLang="zh-CN" i="1" dirty="0" smtClean="0"/>
              <a:t>!</a:t>
            </a:r>
            <a:endParaRPr kumimoji="1" lang="zh-CN" altLang="en-US" i="1" dirty="0"/>
          </a:p>
        </p:txBody>
      </p:sp>
      <p:pic>
        <p:nvPicPr>
          <p:cNvPr id="4" name="内容占位符 3" descr="79508448002abce0.jpg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12" b="20011"/>
          <a:stretch/>
        </p:blipFill>
        <p:spPr>
          <a:xfrm>
            <a:off x="2895600" y="1573433"/>
            <a:ext cx="5334000" cy="3445608"/>
          </a:xfrm>
        </p:spPr>
      </p:pic>
      <p:sp>
        <p:nvSpPr>
          <p:cNvPr id="7" name="文本框 6"/>
          <p:cNvSpPr txBox="1"/>
          <p:nvPr/>
        </p:nvSpPr>
        <p:spPr>
          <a:xfrm>
            <a:off x="802640" y="1026160"/>
            <a:ext cx="6095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i="1" dirty="0"/>
              <a:t>我到了海边</a:t>
            </a:r>
            <a:r>
              <a:rPr kumimoji="1" lang="zh-CN" altLang="en-US" sz="2400" dirty="0" smtClean="0"/>
              <a:t>了</a:t>
            </a:r>
            <a:endParaRPr kumimoji="1" lang="zh-CN" alt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435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Tm="10995">
        <p14:glitter pattern="hexagon"/>
      </p:transition>
    </mc:Choice>
    <mc:Fallback xmlns="">
      <p:transition xmlns:p14="http://schemas.microsoft.com/office/powerpoint/2010/main" spd="slow" advTm="109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10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5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500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6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6">
                <a:lumMod val="40000"/>
                <a:lumOff val="60000"/>
              </a:schemeClr>
            </a:gs>
            <a:gs pos="100000">
              <a:srgbClr val="FFFFFF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p_large_e26F_553c00006b162d0d.jpg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26720"/>
            <a:ext cx="8229600" cy="990918"/>
          </a:xfrm>
        </p:spPr>
        <p:txBody>
          <a:bodyPr/>
          <a:lstStyle/>
          <a:p>
            <a:r>
              <a:rPr kumimoji="1" lang="zh-CN" altLang="en-US" dirty="0" smtClean="0"/>
              <a:t>在海边</a:t>
            </a:r>
            <a:endParaRPr kumimoji="1" lang="zh-CN" altLang="en-US" dirty="0"/>
          </a:p>
        </p:txBody>
      </p:sp>
      <p:pic>
        <p:nvPicPr>
          <p:cNvPr id="4" name="内容占位符 3" descr="-a900c71fbc09981.jpg"/>
          <p:cNvPicPr>
            <a:picLocks noGrp="1" noChangeAspect="1"/>
          </p:cNvPicPr>
          <p:nvPr>
            <p:ph idx="1"/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34" b="29434"/>
          <a:stretch>
            <a:fillRect/>
          </a:stretch>
        </p:blipFill>
        <p:spPr>
          <a:xfrm>
            <a:off x="3291840" y="1625600"/>
            <a:ext cx="5577840" cy="364744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7630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85"/>
    </mc:Choice>
    <mc:Fallback xmlns="">
      <p:transition xmlns:p14="http://schemas.microsoft.com/office/powerpoint/2010/main" spd="slow" advTm="11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12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ppt_x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019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076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169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0296"/>
                                          </p:val>
                                        </p:tav>
                                        <p:tav tm="25000">
                                          <p:val>
                                            <p:strVal val="ppt_y+0.0454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0639"/>
                                          </p:val>
                                        </p:tav>
                                        <p:tav tm="35000">
                                          <p:val>
                                            <p:strVal val="ppt_y+0.0846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071"/>
                                          </p:val>
                                        </p:tav>
                                        <p:tav tm="45000">
                                          <p:val>
                                            <p:strVal val="ppt_y+0.1307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y+0.1792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029"/>
                                          </p:val>
                                        </p:tav>
                                        <p:tav tm="65000">
                                          <p:val>
                                            <p:strVal val="ppt_y+0.2253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461"/>
                                          </p:val>
                                        </p:tav>
                                        <p:tav tm="75000">
                                          <p:val>
                                            <p:strVal val="ppt_y+0.2646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2804"/>
                                          </p:val>
                                        </p:tav>
                                        <p:tav tm="85000">
                                          <p:val>
                                            <p:strVal val="ppt_y+0.2931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024"/>
                                          </p:val>
                                        </p:tav>
                                        <p:tav tm="95000">
                                          <p:val>
                                            <p:strVal val="ppt_y+0.308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200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我和小宝宝</a:t>
            </a:r>
            <a:endParaRPr kumimoji="1" lang="zh-CN" altLang="en-US" dirty="0"/>
          </a:p>
        </p:txBody>
      </p:sp>
      <p:pic>
        <p:nvPicPr>
          <p:cNvPr id="4" name="内容占位符 3" descr="-30884785f873bd6e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34" b="29434"/>
          <a:stretch>
            <a:fillRect/>
          </a:stretch>
        </p:blipFill>
        <p:spPr/>
      </p:pic>
    </p:spTree>
    <p:custDataLst>
      <p:tags r:id="rId1"/>
    </p:custDataLst>
    <p:extLst>
      <p:ext uri="{BB962C8B-B14F-4D97-AF65-F5344CB8AC3E}">
        <p14:creationId xmlns:p14="http://schemas.microsoft.com/office/powerpoint/2010/main" val="287453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45"/>
    </mc:Choice>
    <mc:Fallback xmlns="">
      <p:transition xmlns:p14="http://schemas.microsoft.com/office/powerpoint/2010/main" spd="slow" advTm="13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edge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-3cfe643c688f92c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34" b="29434"/>
          <a:stretch>
            <a:fillRect/>
          </a:stretch>
        </p:blipFill>
        <p:spPr/>
      </p:pic>
    </p:spTree>
    <p:custDataLst>
      <p:tags r:id="rId1"/>
    </p:custDataLst>
    <p:extLst>
      <p:ext uri="{BB962C8B-B14F-4D97-AF65-F5344CB8AC3E}">
        <p14:creationId xmlns:p14="http://schemas.microsoft.com/office/powerpoint/2010/main" val="405612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5"/>
    </mc:Choice>
    <mc:Fallback xmlns="">
      <p:transition xmlns:p14="http://schemas.microsoft.com/office/powerpoint/2010/main" spd="slow" advTm="3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_large_wCbs_536e000005bc2d0c.jpg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600202"/>
            <a:ext cx="650240" cy="4252170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铁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塔</a:t>
            </a:r>
            <a:endParaRPr kumimoji="1" lang="zh-CN" altLang="en-US" dirty="0"/>
          </a:p>
        </p:txBody>
      </p:sp>
      <p:pic>
        <p:nvPicPr>
          <p:cNvPr id="5" name="内容占位符 4" descr="-7ef1605021857a90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34" b="29434"/>
          <a:stretch>
            <a:fillRect/>
          </a:stretch>
        </p:blipFill>
        <p:spPr>
          <a:xfrm>
            <a:off x="1320800" y="1600202"/>
            <a:ext cx="7731760" cy="425217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567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98"/>
    </mc:Choice>
    <mc:Fallback xmlns="">
      <p:transition xmlns:p14="http://schemas.microsoft.com/office/powerpoint/2010/main" spd="slow" advTm="5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1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d08b14cf7ab5931bf9dc612a.jpg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8229600" cy="1107440"/>
          </a:xfrm>
        </p:spPr>
        <p:txBody>
          <a:bodyPr>
            <a:normAutofit/>
          </a:bodyPr>
          <a:lstStyle/>
          <a:p>
            <a:r>
              <a:rPr kumimoji="1" lang="zh-CN" altLang="en-US" b="1" i="1" dirty="0" smtClean="0"/>
              <a:t>在    滩      边！</a:t>
            </a:r>
            <a:endParaRPr kumimoji="1" lang="zh-CN" altLang="en-US" b="1" i="1" dirty="0"/>
          </a:p>
        </p:txBody>
      </p:sp>
      <p:pic>
        <p:nvPicPr>
          <p:cNvPr id="4" name="内容占位符 3" descr="6df07f62baf20ce5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34" b="29434"/>
          <a:stretch>
            <a:fillRect/>
          </a:stretch>
        </p:blipFill>
        <p:spPr>
          <a:xfrm>
            <a:off x="457201" y="1899920"/>
            <a:ext cx="7965439" cy="42164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13525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33"/>
    </mc:Choice>
    <mc:Fallback xmlns="">
      <p:transition xmlns:p14="http://schemas.microsoft.com/office/powerpoint/2010/main" spd="slow" advTm="7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edg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318e7b30e44b23bca8018e2f.jpg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内容占位符 3" descr="52ab29053fee9d50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34" b="29434"/>
          <a:stretch>
            <a:fillRect/>
          </a:stretch>
        </p:blipFill>
        <p:spPr>
          <a:xfrm>
            <a:off x="1036320" y="1137920"/>
            <a:ext cx="7020560" cy="500888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085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80"/>
    </mc:Choice>
    <mc:Fallback xmlns="">
      <p:transition xmlns:p14="http://schemas.microsoft.com/office/powerpoint/2010/main" spd="slow" advTm="7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淡雅ppt背景（扒土梦幻馆搜集） (214).jpg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内容占位符 4" descr="c932d38e0cfdc6d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9633" r="-49633"/>
          <a:stretch>
            <a:fillRect/>
          </a:stretch>
        </p:blipFill>
        <p:spPr>
          <a:xfrm>
            <a:off x="-975360" y="1417638"/>
            <a:ext cx="6146800" cy="4231639"/>
          </a:xfrm>
        </p:spPr>
      </p:pic>
      <p:pic>
        <p:nvPicPr>
          <p:cNvPr id="7" name="图片 6" descr="41c26a6e44645bf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519" y="1417638"/>
            <a:ext cx="3281681" cy="436340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226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11"/>
    </mc:Choice>
    <mc:Fallback xmlns="">
      <p:transition xmlns:p14="http://schemas.microsoft.com/office/powerpoint/2010/main" spd="slow" advTm="6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2.7|3.1|1.8|1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.1|2.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.5|3|1.7|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2.2|4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2.3|2.2|3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2.6|2.9|3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1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2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.8"/>
</p:tagLst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312</TotalTime>
  <Words>35</Words>
  <Application>Microsoft Macintosh PowerPoint</Application>
  <PresentationFormat>全屏显示(4:3)</PresentationFormat>
  <Paragraphs>12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Arial</vt:lpstr>
      <vt:lpstr>Calibri</vt:lpstr>
      <vt:lpstr>Hannotate SC Bold</vt:lpstr>
      <vt:lpstr>Weibei SC Bold</vt:lpstr>
      <vt:lpstr>华文琥珀</vt:lpstr>
      <vt:lpstr>宋体</vt:lpstr>
      <vt:lpstr>Office 主题</vt:lpstr>
      <vt:lpstr>My Baby</vt:lpstr>
      <vt:lpstr>在 香 港 !</vt:lpstr>
      <vt:lpstr>在海边</vt:lpstr>
      <vt:lpstr>我和小宝宝</vt:lpstr>
      <vt:lpstr>PowerPoint 演示文稿</vt:lpstr>
      <vt:lpstr>在  铁  塔</vt:lpstr>
      <vt:lpstr>在    滩      边！</vt:lpstr>
      <vt:lpstr>PowerPoint 演示文稿</vt:lpstr>
      <vt:lpstr>PowerPoint 演示文稿</vt:lpstr>
      <vt:lpstr>快乐宝贝</vt:lpstr>
      <vt:lpstr>宝贝！！</vt:lpstr>
    </vt:vector>
  </TitlesOfParts>
  <Company>华软科技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Baby</dc:title>
  <dc:creator>风域 来沙</dc:creator>
  <cp:lastModifiedBy>Microsoft Office 用户</cp:lastModifiedBy>
  <cp:revision>12</cp:revision>
  <dcterms:created xsi:type="dcterms:W3CDTF">2015-06-04T02:39:44Z</dcterms:created>
  <dcterms:modified xsi:type="dcterms:W3CDTF">2015-07-28T07:24:32Z</dcterms:modified>
</cp:coreProperties>
</file>